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21" autoAdjust="0"/>
    <p:restoredTop sz="94660"/>
  </p:normalViewPr>
  <p:slideViewPr>
    <p:cSldViewPr>
      <p:cViewPr varScale="1">
        <p:scale>
          <a:sx n="65" d="100"/>
          <a:sy n="65" d="100"/>
        </p:scale>
        <p:origin x="-11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BB639-C986-4FF7-891B-BC7FCC44AB8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3C237D-36B2-4C2E-B62B-D7195FE74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BB639-C986-4FF7-891B-BC7FCC44AB8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237D-36B2-4C2E-B62B-D7195FE743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BB639-C986-4FF7-891B-BC7FCC44AB8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237D-36B2-4C2E-B62B-D7195FE743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65BB639-C986-4FF7-891B-BC7FCC44AB8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43C237D-36B2-4C2E-B62B-D7195FE74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BB639-C986-4FF7-891B-BC7FCC44AB8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237D-36B2-4C2E-B62B-D7195FE74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BB639-C986-4FF7-891B-BC7FCC44AB8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237D-36B2-4C2E-B62B-D7195FE74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237D-36B2-4C2E-B62B-D7195FE74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BB639-C986-4FF7-891B-BC7FCC44AB8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BB639-C986-4FF7-891B-BC7FCC44AB8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237D-36B2-4C2E-B62B-D7195FE74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BB639-C986-4FF7-891B-BC7FCC44AB8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237D-36B2-4C2E-B62B-D7195FE743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65BB639-C986-4FF7-891B-BC7FCC44AB8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43C237D-36B2-4C2E-B62B-D7195FE74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BB639-C986-4FF7-891B-BC7FCC44AB8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3C237D-36B2-4C2E-B62B-D7195FE74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65BB639-C986-4FF7-891B-BC7FCC44AB8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43C237D-36B2-4C2E-B62B-D7195FE74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57232"/>
            <a:ext cx="9144000" cy="60007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857231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Кумысная поляна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03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000108"/>
            <a:ext cx="7215238" cy="5411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214290"/>
            <a:ext cx="4000528" cy="635798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     Лесопарк «Кумысная поляна» образован в 1991 г. Для сохранения уникального природного комплекса пригородного лесного массива, создания условия для загородного отдыха и экологического воспитания жителей г.Саратова. </a:t>
            </a:r>
          </a:p>
          <a:p>
            <a:endParaRPr lang="ru-RU" dirty="0"/>
          </a:p>
        </p:txBody>
      </p:sp>
      <p:pic>
        <p:nvPicPr>
          <p:cNvPr id="5" name="Содержимое 4" descr="98_big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57686" y="214290"/>
            <a:ext cx="4507262" cy="621510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282" y="142852"/>
            <a:ext cx="4214842" cy="635798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  Растительность представлена широколиственным лесом, типичным для лесостепной зоны </a:t>
            </a:r>
            <a:r>
              <a:rPr lang="ru-RU" b="1" dirty="0" err="1" smtClean="0"/>
              <a:t>Юго-Востока</a:t>
            </a:r>
            <a:r>
              <a:rPr lang="ru-RU" b="1" dirty="0" smtClean="0"/>
              <a:t> России. Основные породы: дуб, клен, липа, береза, осина. </a:t>
            </a:r>
          </a:p>
          <a:p>
            <a:pPr>
              <a:buNone/>
            </a:pPr>
            <a:r>
              <a:rPr lang="ru-RU" b="1" dirty="0" smtClean="0"/>
              <a:t>       На территории лесопарка проживают зайцы и лисы, встречаются лось, косули и кабаны. Много видов насекомых, пресмыкающихся, лесных птиц и мелких млекопитающих типичных для лесостепной зоны России. </a:t>
            </a:r>
          </a:p>
          <a:p>
            <a:endParaRPr lang="ru-RU" dirty="0"/>
          </a:p>
        </p:txBody>
      </p:sp>
      <p:pic>
        <p:nvPicPr>
          <p:cNvPr id="9" name="Содержимое 8" descr="93_big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29124" y="500042"/>
            <a:ext cx="4214813" cy="3161110"/>
          </a:xfrm>
        </p:spPr>
      </p:pic>
      <p:pic>
        <p:nvPicPr>
          <p:cNvPr id="4" name="Рисунок 3" descr="dr3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3786190"/>
            <a:ext cx="3643338" cy="2732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r41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2910" y="285728"/>
            <a:ext cx="3929090" cy="293258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214290"/>
            <a:ext cx="4286280" cy="621510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На территории «Кумысной поляны» расположены санаторно-курортные учреждения, детские лагеря, лыжные базы. Много уникальных урочищ, памятников природы.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 Лесопарк – излюбленное место отдыха саратовцев и гостей города. Обширная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дорожно-тропинчатая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сеть располагает к прогулкам. Здесь можно устроить пикник и просто отдохнуть на природе. Однако, чтобы не заблудиться, рекомендуем воспользоваться картой.</a:t>
            </a:r>
          </a:p>
          <a:p>
            <a:endParaRPr lang="ru-RU" dirty="0"/>
          </a:p>
        </p:txBody>
      </p:sp>
      <p:pic>
        <p:nvPicPr>
          <p:cNvPr id="5" name="Рисунок 4" descr="09_bi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357562"/>
            <a:ext cx="4381511" cy="32861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03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572264" y="428604"/>
            <a:ext cx="2286016" cy="6072230"/>
          </a:xfrm>
        </p:spPr>
        <p:txBody>
          <a:bodyPr>
            <a:normAutofit fontScale="92500" lnSpcReduction="20000"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Свое название поляна получила еще в 19 веке, когда её арендовали татары для выпаса табунов лошадей. Кумыс производили в большом количестве для продажи дачникам и горожанам.</a:t>
            </a:r>
          </a:p>
          <a:p>
            <a:endParaRPr lang="ru-RU" dirty="0"/>
          </a:p>
        </p:txBody>
      </p:sp>
      <p:pic>
        <p:nvPicPr>
          <p:cNvPr id="9" name="Рисунок 8" descr="13_big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9418" r="941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dr41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88388" cy="6858000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0"/>
            <a:ext cx="9144000" cy="685800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5800" b="1" dirty="0" smtClean="0">
                <a:solidFill>
                  <a:schemeClr val="accent3">
                    <a:lumMod val="75000"/>
                  </a:schemeClr>
                </a:solidFill>
              </a:rPr>
              <a:t>     Вскоре на Кумысную поляну стали ездить семьи, студенческие и гимназические компании, барышни и кавалеры, пожилые профессора и служащие. Ученики </a:t>
            </a:r>
            <a:r>
              <a:rPr lang="ru-RU" sz="5800" b="1" dirty="0" err="1" smtClean="0">
                <a:solidFill>
                  <a:schemeClr val="accent3">
                    <a:lumMod val="75000"/>
                  </a:schemeClr>
                </a:solidFill>
              </a:rPr>
              <a:t>Боголюбовского</a:t>
            </a:r>
            <a:r>
              <a:rPr lang="ru-RU" sz="5800" b="1" dirty="0" smtClean="0">
                <a:solidFill>
                  <a:schemeClr val="accent3">
                    <a:lumMod val="75000"/>
                  </a:schemeClr>
                </a:solidFill>
              </a:rPr>
              <a:t> рисовального училища приезжали сюда на этюды.</a:t>
            </a:r>
          </a:p>
          <a:p>
            <a:pPr>
              <a:buNone/>
            </a:pPr>
            <a:r>
              <a:rPr lang="ru-RU" sz="5800" b="1" dirty="0" smtClean="0">
                <a:solidFill>
                  <a:schemeClr val="accent3">
                    <a:lumMod val="75000"/>
                  </a:schemeClr>
                </a:solidFill>
              </a:rPr>
              <a:t>       Так Кумысная поляна стала одним из любимых мест не только лечения, но и отдыха, прогулок и познавательных экскурсий на лоне природы. С 1910 года на поляну стал ходить двухмоторный трамвайный вагон, который в народе получил прозвище «туда-сюда».</a:t>
            </a:r>
          </a:p>
          <a:p>
            <a:pPr>
              <a:buNone/>
            </a:pPr>
            <a:r>
              <a:rPr lang="ru-RU" sz="5800" b="1" dirty="0" smtClean="0">
                <a:solidFill>
                  <a:schemeClr val="accent3">
                    <a:lumMod val="75000"/>
                  </a:schemeClr>
                </a:solidFill>
              </a:rPr>
              <a:t>        В воскресные дни прибывали сюда обыватели отдохнуть, прособирать ягод и грибов. Привозили с собой снедь, одеяла, самовар, прихватывали домашнюю собачку и игровые принадлежности – мяч, кегли, городки. В жаркую погоду народ тянулся к родникам – кто с кружками, кто с бидончиками.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14290"/>
            <a:ext cx="4071966" cy="635798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    В конце 19-го – начале 20-го века Саратовский Крестьянский Поземельный банк арендовал городские земли для строительства дач вокруг леса. На деньги банка благоустраивался лес, строились дороги, пруды, оформлялись родники. Снимать дачи в этих районах было престижно среди богатых горожан.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     В 30-е годы двадцатого века на Большой Кумысной поляне была построена одна из мощнейших радиостанций СССР – РВ-3. Её вышка служит хорошим ориентиром для заблудившихся туристов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images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00562" y="1071546"/>
            <a:ext cx="4111654" cy="392909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285728"/>
            <a:ext cx="4143404" cy="614366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       Во время Великой Отечественной войны в лесу располагались воинские части, направленные с близкого фронта на отдых и переформирование. Об этом напоминают заросшие травой окопы и обвалившиеся землянки.</a:t>
            </a:r>
          </a:p>
          <a:p>
            <a:pPr>
              <a:buNone/>
            </a:pPr>
            <a:r>
              <a:rPr lang="ru-RU" b="1" dirty="0" smtClean="0"/>
              <a:t>       С середины 20 века на лесных территориях осуществлялось активное строительство хозяйственных объектов, в том числе рекреационных. В ущельях и балках в этот период разместилось около 30 оздоровительных учреждений, 25 детских лагерей, в глубине лесного массива открылось несколько лыжных баз, а на склоне плато – горнолыжная трасса.</a:t>
            </a:r>
          </a:p>
          <a:p>
            <a:endParaRPr lang="ru-RU" dirty="0"/>
          </a:p>
        </p:txBody>
      </p:sp>
      <p:pic>
        <p:nvPicPr>
          <p:cNvPr id="6" name="Рисунок 5" descr="99_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85728"/>
            <a:ext cx="3786214" cy="2839661"/>
          </a:xfrm>
          <a:prstGeom prst="rect">
            <a:avLst/>
          </a:prstGeom>
        </p:spPr>
      </p:pic>
      <p:pic>
        <p:nvPicPr>
          <p:cNvPr id="8" name="Содержимое 7" descr="19730_2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714348" y="3429000"/>
            <a:ext cx="3429024" cy="274321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2">
      <a:dk1>
        <a:srgbClr val="4F6128"/>
      </a:dk1>
      <a:lt1>
        <a:srgbClr val="4F6128"/>
      </a:lt1>
      <a:dk2>
        <a:srgbClr val="D7E3BC"/>
      </a:dk2>
      <a:lt2>
        <a:srgbClr val="D7E3BC"/>
      </a:lt2>
      <a:accent1>
        <a:srgbClr val="D7E3BC"/>
      </a:accent1>
      <a:accent2>
        <a:srgbClr val="E36C09"/>
      </a:accent2>
      <a:accent3>
        <a:srgbClr val="FAC08F"/>
      </a:accent3>
      <a:accent4>
        <a:srgbClr val="FDEADA"/>
      </a:accent4>
      <a:accent5>
        <a:srgbClr val="76923C"/>
      </a:accent5>
      <a:accent6>
        <a:srgbClr val="F79646"/>
      </a:accent6>
      <a:hlink>
        <a:srgbClr val="FFFF00"/>
      </a:hlink>
      <a:folHlink>
        <a:srgbClr val="76923C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74</TotalTime>
  <Words>469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Кумысная поляна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Loner-XP</dc:creator>
  <cp:lastModifiedBy>Loner-XP</cp:lastModifiedBy>
  <cp:revision>8</cp:revision>
  <dcterms:created xsi:type="dcterms:W3CDTF">2001-12-31T21:07:40Z</dcterms:created>
  <dcterms:modified xsi:type="dcterms:W3CDTF">2001-12-31T22:48:08Z</dcterms:modified>
</cp:coreProperties>
</file>