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63" r:id="rId3"/>
    <p:sldId id="264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8" autoAdjust="0"/>
    <p:restoredTop sz="94718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54094-EC1C-48B1-BCE5-5938F5363E6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625F3-CFB5-4137-9C8C-86B919C86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625F3-CFB5-4137-9C8C-86B919C8649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Program%20Files\Akella%20Games\Trainz%20Classics\Video\IntroVideo.av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Program%20Files\Akella%20Games\Trainz%20Classics\Video\TC_TZL.av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Знакомство с машинистами.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Сейчас мы познакомимся с машинистами.</a:t>
            </a:r>
          </a:p>
          <a:p>
            <a:r>
              <a:rPr lang="ru-RU" dirty="0" smtClean="0"/>
              <a:t>Кто такие машинисты? Спросите вы!</a:t>
            </a:r>
          </a:p>
          <a:p>
            <a:r>
              <a:rPr lang="ru-RU" dirty="0" smtClean="0"/>
              <a:t>Профессия машиниста на первый взгляд скучна и </a:t>
            </a:r>
            <a:r>
              <a:rPr lang="ru-RU" dirty="0" err="1" smtClean="0"/>
              <a:t>моторна</a:t>
            </a:r>
            <a:r>
              <a:rPr lang="ru-RU" dirty="0" smtClean="0"/>
              <a:t>, но тем не менее, имеет свой непреодолимый </a:t>
            </a:r>
            <a:r>
              <a:rPr lang="ru-RU" dirty="0" err="1" smtClean="0"/>
              <a:t>шарм,из-за</a:t>
            </a:r>
            <a:r>
              <a:rPr lang="ru-RU" dirty="0" smtClean="0"/>
              <a:t> которого иногда так хочется встать у штурвала поезда и отправиться в путь.  Кстати сейчас создали очень много компьютерных симуляторов железных дорог. Например:</a:t>
            </a:r>
            <a:r>
              <a:rPr lang="en-US" dirty="0" err="1" smtClean="0"/>
              <a:t>RailRoads</a:t>
            </a:r>
            <a:r>
              <a:rPr lang="ru-RU" dirty="0" smtClean="0"/>
              <a:t>, Виртуальная железная дорога 4.0,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Продолжение знакомства с машинистами.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Виртуальная железная дорога 3:0, Железная дорога : век паровых машин, Твоя железная дорога 1, Твоя железная дорога 2, </a:t>
            </a:r>
            <a:r>
              <a:rPr lang="en-US" dirty="0" err="1" smtClean="0"/>
              <a:t>Trainz</a:t>
            </a:r>
            <a:r>
              <a:rPr lang="en-US" dirty="0" smtClean="0"/>
              <a:t> Classics</a:t>
            </a:r>
            <a:r>
              <a:rPr lang="ru-RU" dirty="0" smtClean="0"/>
              <a:t>:под стук колёс, Метро, Железная дорога 2004, Железная дорога 2005 Железная дорога 2006, Железная дорога 2008 и 2007,</a:t>
            </a:r>
            <a:r>
              <a:rPr lang="en-US" dirty="0" smtClean="0"/>
              <a:t> </a:t>
            </a:r>
            <a:r>
              <a:rPr lang="en-US" dirty="0" err="1" smtClean="0"/>
              <a:t>RailRoad</a:t>
            </a:r>
            <a:r>
              <a:rPr lang="en-US" dirty="0" smtClean="0"/>
              <a:t> Simulator </a:t>
            </a:r>
            <a:r>
              <a:rPr lang="ru-RU" dirty="0" smtClean="0"/>
              <a:t>2009-2012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" name="IntroVideo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0" y="1119188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TC_TZL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Карта </a:t>
            </a:r>
            <a:r>
              <a:rPr lang="ru-RU" dirty="0" err="1" smtClean="0"/>
              <a:t>москвы</a:t>
            </a:r>
            <a:endParaRPr lang="ru-RU" dirty="0"/>
          </a:p>
        </p:txBody>
      </p:sp>
      <p:pic>
        <p:nvPicPr>
          <p:cNvPr id="4" name="Содержимое 3" descr="I9ONBCAS4F4FJCAW09LPECA1MGJYCCARCMSOYCANH07B2CAGU0P56CAI34T72CAOIN6DPCATA2RVTCACNXD2SCAIS3QN6CAJCZM5BCAIA1JRRCACTS4T6CAKLSD5QCAK9O9I7CAE0VPYUCA8BJZ7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5005" y="1600201"/>
            <a:ext cx="3920136" cy="347187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le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7076" y="1714488"/>
            <a:ext cx="5722444" cy="42918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127</Words>
  <PresentationFormat>Экран (4:3)</PresentationFormat>
  <Paragraphs>8</Paragraphs>
  <Slides>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Знакомство с машинистами.</vt:lpstr>
      <vt:lpstr>Продолжение знакомства с машинистами.</vt:lpstr>
      <vt:lpstr>Слайд 3</vt:lpstr>
      <vt:lpstr>Слайд 4</vt:lpstr>
      <vt:lpstr>Карта москвы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Большое гнездо.</dc:title>
  <cp:lastModifiedBy>Admin</cp:lastModifiedBy>
  <cp:revision>8</cp:revision>
  <dcterms:modified xsi:type="dcterms:W3CDTF">2010-02-25T15:43:14Z</dcterms:modified>
</cp:coreProperties>
</file>