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65CC2-4E6C-44AC-B745-8DA8365A29D8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9E64E-6B5A-47AF-9D8C-E8496E9489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9E64E-6B5A-47AF-9D8C-E8496E94890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8E9C24-B0DA-4C6D-81C6-3334497AB92A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E8007D-B4BF-42CE-BC77-5C9567B8DC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Культура 19 века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1" name="Содержимое 10" descr="pi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142984"/>
            <a:ext cx="7411648" cy="5500726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4880400" cy="6429396"/>
          </a:xfrm>
          <a:prstGeom prst="rect">
            <a:avLst/>
          </a:prstGeom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214290"/>
            <a:ext cx="3643338" cy="2724096"/>
          </a:xfrm>
          <a:prstGeom prst="rect">
            <a:avLst/>
          </a:prstGeom>
        </p:spPr>
      </p:pic>
      <p:pic>
        <p:nvPicPr>
          <p:cNvPr id="8" name="Рисунок 7" descr="1_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3214686"/>
            <a:ext cx="3786214" cy="3515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nry_john_yeend_king_a1976_feeding_time_in_the_garden-294x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214290"/>
            <a:ext cx="4725624" cy="6429420"/>
          </a:xfrm>
          <a:prstGeom prst="rect">
            <a:avLst/>
          </a:prstGeom>
        </p:spPr>
      </p:pic>
      <p:pic>
        <p:nvPicPr>
          <p:cNvPr id="7" name="Рисунок 6" descr="imaо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42852"/>
            <a:ext cx="3613631" cy="2786082"/>
          </a:xfrm>
          <a:prstGeom prst="rect">
            <a:avLst/>
          </a:prstGeom>
        </p:spPr>
      </p:pic>
      <p:pic>
        <p:nvPicPr>
          <p:cNvPr id="8" name="Рисунок 7" descr="ros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214686"/>
            <a:ext cx="3100397" cy="4312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4852866" cy="6357958"/>
          </a:xfrm>
          <a:prstGeom prst="rect">
            <a:avLst/>
          </a:prstGeom>
        </p:spPr>
      </p:pic>
      <p:pic>
        <p:nvPicPr>
          <p:cNvPr id="3" name="Рисунок 2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285728"/>
            <a:ext cx="3415577" cy="2286016"/>
          </a:xfrm>
          <a:prstGeom prst="rect">
            <a:avLst/>
          </a:prstGeom>
        </p:spPr>
      </p:pic>
      <p:pic>
        <p:nvPicPr>
          <p:cNvPr id="4" name="Рисунок 3" descr="image54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3857628"/>
            <a:ext cx="3360626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  <a:noFill/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Живопись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0" name="Содержимое 9" descr="1235853130_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000108"/>
            <a:ext cx="7429552" cy="556888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3119295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57620" y="857232"/>
            <a:ext cx="4724298" cy="5853113"/>
          </a:xfrm>
          <a:solidFill>
            <a:srgbClr val="33CCFF"/>
          </a:solidFill>
        </p:spPr>
      </p:pic>
      <p:sp>
        <p:nvSpPr>
          <p:cNvPr id="10" name="Заголовок 3"/>
          <p:cNvSpPr>
            <a:spLocks noGrp="1"/>
          </p:cNvSpPr>
          <p:nvPr>
            <p:ph type="body" idx="2"/>
          </p:nvPr>
        </p:nvSpPr>
        <p:spPr>
          <a:xfrm>
            <a:off x="0" y="214313"/>
            <a:ext cx="3643313" cy="6643687"/>
          </a:xfrm>
          <a:noFill/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После того, как наметился упадок стиля Рококо, в конце 18-ого столетия возник аскетический неоклассицизм, лучше всего представленный такими художниками как Жак – Луи Давид и его приемник Жан – Огюст </a:t>
            </a:r>
            <a:r>
              <a:rPr lang="ru-RU" sz="2000" b="1" dirty="0" err="1" smtClean="0"/>
              <a:t>Доминик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Ингрес</a:t>
            </a:r>
            <a:r>
              <a:rPr lang="ru-RU" sz="2000" b="1" dirty="0" smtClean="0"/>
              <a:t>. Работы </a:t>
            </a:r>
            <a:r>
              <a:rPr lang="ru-RU" sz="2000" b="1" dirty="0" err="1" smtClean="0"/>
              <a:t>Ингреса</a:t>
            </a:r>
            <a:r>
              <a:rPr lang="ru-RU" sz="2000" b="1" dirty="0" smtClean="0"/>
              <a:t> содержат большую часть чувственности, но ни одна из них не может быть причислена к Романизму. Это направление в искусстве обращало свое внимание на пейзажи и природу, а также на человека и превосходство законов природы над желаниями человечества. </a:t>
            </a:r>
            <a:endParaRPr lang="ru-RU" sz="20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14282" y="214290"/>
            <a:ext cx="3500462" cy="642942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Романтичные живописцы превратили пейзажную живопись в главный жанр, который рассматривали до этого времени, как незначительный жанр или как декоративный фон для главного предмета картин - людей. Некоторые из основных живописцев этого периода – </a:t>
            </a:r>
            <a:r>
              <a:rPr lang="ru-RU" sz="1600" b="1" dirty="0" err="1" smtClean="0"/>
              <a:t>Эжен</a:t>
            </a:r>
            <a:r>
              <a:rPr lang="ru-RU" sz="1600" b="1" dirty="0" smtClean="0"/>
              <a:t> Делакруа, Теодор </a:t>
            </a:r>
            <a:r>
              <a:rPr lang="ru-RU" sz="1600" b="1" dirty="0" err="1" smtClean="0"/>
              <a:t>Жерикалт</a:t>
            </a:r>
            <a:r>
              <a:rPr lang="ru-RU" sz="1600" b="1" dirty="0" smtClean="0"/>
              <a:t>, Дж. М. В. </a:t>
            </a:r>
            <a:r>
              <a:rPr lang="ru-RU" sz="1600" b="1" dirty="0" err="1" smtClean="0"/>
              <a:t>Тарнер</a:t>
            </a:r>
            <a:r>
              <a:rPr lang="ru-RU" sz="1600" b="1" dirty="0" smtClean="0"/>
              <a:t>, </a:t>
            </a:r>
            <a:r>
              <a:rPr lang="ru-RU" sz="1600" b="1" dirty="0" err="1" smtClean="0"/>
              <a:t>Каспар</a:t>
            </a:r>
            <a:r>
              <a:rPr lang="ru-RU" sz="1600" b="1" dirty="0" smtClean="0"/>
              <a:t> Давид Фридрих и Джон </a:t>
            </a:r>
            <a:r>
              <a:rPr lang="ru-RU" sz="1600" b="1" dirty="0" err="1" smtClean="0"/>
              <a:t>Констабль</a:t>
            </a:r>
            <a:r>
              <a:rPr lang="ru-RU" sz="1600" b="1" dirty="0" smtClean="0"/>
              <a:t>. В Соединенных Штатах Романтичная традиция пейзажной живописи была известна как Гудзонская Школа. Среди важных живописцев этой школы были Томас </a:t>
            </a:r>
            <a:r>
              <a:rPr lang="ru-RU" sz="1600" b="1" dirty="0" err="1" smtClean="0"/>
              <a:t>Коул</a:t>
            </a:r>
            <a:r>
              <a:rPr lang="ru-RU" sz="1600" b="1" dirty="0" smtClean="0"/>
              <a:t>, Фредерик </a:t>
            </a:r>
            <a:r>
              <a:rPr lang="ru-RU" sz="1600" b="1" dirty="0" err="1" smtClean="0"/>
              <a:t>Чарч</a:t>
            </a:r>
            <a:r>
              <a:rPr lang="ru-RU" sz="1600" b="1" dirty="0" smtClean="0"/>
              <a:t>, Альберт </a:t>
            </a:r>
            <a:r>
              <a:rPr lang="ru-RU" sz="1600" b="1" dirty="0" err="1" smtClean="0"/>
              <a:t>Бьерштадт</a:t>
            </a:r>
            <a:r>
              <a:rPr lang="ru-RU" sz="1600" b="1" dirty="0" smtClean="0"/>
              <a:t>, Томас </a:t>
            </a:r>
            <a:r>
              <a:rPr lang="ru-RU" sz="1600" b="1" dirty="0" err="1" smtClean="0"/>
              <a:t>Моран</a:t>
            </a:r>
            <a:r>
              <a:rPr lang="ru-RU" sz="1600" b="1" dirty="0" smtClean="0"/>
              <a:t>, и Джон Фредерик </a:t>
            </a:r>
            <a:r>
              <a:rPr lang="ru-RU" sz="1600" b="1" dirty="0" err="1" smtClean="0"/>
              <a:t>Кенсетт</a:t>
            </a:r>
            <a:r>
              <a:rPr lang="ru-RU" sz="1600" b="1" dirty="0" smtClean="0"/>
              <a:t>. </a:t>
            </a:r>
            <a:r>
              <a:rPr lang="ru-RU" sz="1600" b="1" dirty="0" err="1" smtClean="0"/>
              <a:t>Луминизм</a:t>
            </a:r>
            <a:r>
              <a:rPr lang="ru-RU" sz="1600" b="1" dirty="0" smtClean="0"/>
              <a:t> был другим важным движением в американской пейзажной живописи, связанным с Гудзонской Школой Живописи.</a:t>
            </a:r>
            <a:endParaRPr lang="ru-RU" sz="1600" b="1" dirty="0"/>
          </a:p>
        </p:txBody>
      </p:sp>
      <p:pic>
        <p:nvPicPr>
          <p:cNvPr id="5" name="Содержимое 4" descr="1_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00496" y="642918"/>
            <a:ext cx="4929222" cy="535785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72066" y="500042"/>
            <a:ext cx="3786214" cy="6072230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Ведущий живописец Барбизонской школы живописи -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Камилла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Корот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, иногда писала в романтичном стиле, и иногда в реалистичной традиции, что являлось предвестником Импрессионизма. Главной силой в повороте к Реализму в середине столетия был Гюстав Курбет (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Gustave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Courbet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). В последней трети периода Импрессионизма, такие представители этого направления в живописи, как Эдуард Клод Мане,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Пьерр-Огюст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Ренуар,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Камилла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Писсарро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, Альфред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Сислей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, и Эдгар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Дегас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и немного младшие постимпрессионисты как Винсент Ван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Гог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, Поль Гоген, и Жорж Серо, наряду с Полем Сезанном приводят искусство к краю модернизма. </a:t>
            </a:r>
          </a:p>
          <a:p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endParaRPr lang="ru-RU" sz="18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ros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642918"/>
            <a:ext cx="4513292" cy="590628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Архитектура </a:t>
            </a:r>
            <a:endParaRPr lang="ru-RU" dirty="0"/>
          </a:p>
        </p:txBody>
      </p:sp>
      <p:pic>
        <p:nvPicPr>
          <p:cNvPr id="7" name="Содержимое 6" descr="masandra11221.previ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071546"/>
            <a:ext cx="7358082" cy="551856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285728"/>
            <a:ext cx="3179793" cy="5840435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Ампир, или "Стиль империи« исторический художественный стиль, впервые сложившийся во Франции в начале XIX в., в период Первой Империи Наполеона Бонапарта. Тем не менее, в столь краткий исторический период французский Неоклассицизм, выросший на естественном интересе к античности и усиленный идеями Просвещения, гражданскими идеалами начала революции, успел переродиться в холодный, помпезный, напыщенный, искусственно насаждаемый императорской властью стиль. Его основные элементы, почерпнутые из античного искусства, уже содержались в Классицизме «стиля Людовика XVI» и были кристаллизованы, в «стиле Директории».</a:t>
            </a:r>
            <a:endParaRPr lang="ru-RU" sz="1600" b="1" dirty="0"/>
          </a:p>
        </p:txBody>
      </p:sp>
      <p:pic>
        <p:nvPicPr>
          <p:cNvPr id="5" name="Содержимое 4" descr="saeima_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786182" y="857232"/>
            <a:ext cx="5048285" cy="464347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214290"/>
            <a:ext cx="3465513" cy="621510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С 1760-х гг. стиль рококо повсеместно вытесняется классицизмом. В России веяния рококо, особенно сильные в середине 18 в., проявились главным образом в отделке дворцовых интерьеров (в том числе созданных В. В. Растрелли), лепном декоре зданий, в ряде отраслей декоративно-прикладного </a:t>
            </a:r>
            <a:r>
              <a:rPr lang="ru-RU" sz="2000" b="1" dirty="0" err="1" smtClean="0"/>
              <a:t>искусстаа</a:t>
            </a:r>
            <a:r>
              <a:rPr lang="ru-RU" sz="2000" b="1" dirty="0" smtClean="0"/>
              <a:t> (резьба по дереву, художественное серебро и фарфор, мебель, ювелирное искусство).</a:t>
            </a:r>
            <a:endParaRPr lang="ru-RU" sz="2000" b="1" dirty="0"/>
          </a:p>
        </p:txBody>
      </p:sp>
      <p:pic>
        <p:nvPicPr>
          <p:cNvPr id="5" name="Содержимое 4" descr="01415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786182" y="214290"/>
            <a:ext cx="4857784" cy="647704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72132" y="0"/>
            <a:ext cx="3251231" cy="521497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Архитектор А. Брюллов во время пенсионерской поездки 1822 г. в Италию возмущался «развращенным вкусом» и нелепостью построек Ф.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Борромини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. Только в 1880-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х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гг. исследователь древнерусского зодчества Н. Султанов ввел термин «русский Барокко», обозначив им допетровскую архитектуру Руси XVII в. С тех пор существует устойчивая концепция, согласно которой первая фаза стиля «русского барокко» сложилась в 1640- </a:t>
            </a:r>
            <a:r>
              <a:rPr lang="ru-RU" sz="1800" b="1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х</a:t>
            </a:r>
            <a:r>
              <a:rPr lang="ru-RU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гг. и этот стиль развивался «в непрерывной последовательности, вплоть до завершивших его произведений В. И. Баженова».</a:t>
            </a:r>
            <a:endParaRPr lang="ru-RU" sz="18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Содержимое 6" descr="��������� �����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4793523" cy="814388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4">
      <a:dk1>
        <a:srgbClr val="7D4D99"/>
      </a:dk1>
      <a:lt1>
        <a:srgbClr val="7D4D99"/>
      </a:lt1>
      <a:dk2>
        <a:srgbClr val="00B0F0"/>
      </a:dk2>
      <a:lt2>
        <a:srgbClr val="00B0F0"/>
      </a:lt2>
      <a:accent1>
        <a:srgbClr val="D467A8"/>
      </a:accent1>
      <a:accent2>
        <a:srgbClr val="B367FF"/>
      </a:accent2>
      <a:accent3>
        <a:srgbClr val="6BB1C9"/>
      </a:accent3>
      <a:accent4>
        <a:srgbClr val="6585CF"/>
      </a:accent4>
      <a:accent5>
        <a:srgbClr val="7E6BC9"/>
      </a:accent5>
      <a:accent6>
        <a:srgbClr val="7D4D99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DDCC2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148</TotalTime>
  <Words>547</Words>
  <Application>Microsoft Office PowerPoint</Application>
  <PresentationFormat>Экран (4:3)</PresentationFormat>
  <Paragraphs>11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Культура 19 века</vt:lpstr>
      <vt:lpstr>Живопись</vt:lpstr>
      <vt:lpstr>Слайд 3</vt:lpstr>
      <vt:lpstr>Слайд 4</vt:lpstr>
      <vt:lpstr>Слайд 5</vt:lpstr>
      <vt:lpstr>Архитектура 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19 века</dc:title>
  <dc:creator>Loner-XP</dc:creator>
  <cp:lastModifiedBy>Loner-XP</cp:lastModifiedBy>
  <cp:revision>16</cp:revision>
  <dcterms:created xsi:type="dcterms:W3CDTF">2009-09-17T02:53:29Z</dcterms:created>
  <dcterms:modified xsi:type="dcterms:W3CDTF">2009-09-18T12:31:41Z</dcterms:modified>
</cp:coreProperties>
</file>