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tx>
        <c:rich>
          <a:bodyPr/>
          <a:lstStyle/>
          <a:p>
            <a:pPr>
              <a:defRPr/>
            </a:pPr>
            <a:r>
              <a:rPr lang="ru-RU" sz="1400" b="0">
                <a:latin typeface="Times New Roman" pitchFamily="18" charset="0"/>
                <a:cs typeface="Times New Roman" pitchFamily="18" charset="0"/>
              </a:rPr>
              <a:t>Обьемы продаж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Обьемы продаж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Лист1!$A$2:$A$5</c:f>
              <c:strCache>
                <c:ptCount val="3"/>
                <c:pt idx="0">
                  <c:v>Duracell</c:v>
                </c:pt>
                <c:pt idx="1">
                  <c:v>Varta</c:v>
                </c:pt>
                <c:pt idx="2">
                  <c:v>Panasonic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3"/>
        <c:delete val="1"/>
      </c:legendEntry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layout/>
      <c:txPr>
        <a:bodyPr/>
        <a:lstStyle/>
        <a:p>
          <a:pPr>
            <a:defRPr sz="1400" b="0" i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4.6296296296296328E-3"/>
          <c:y val="0.23657174220514657"/>
          <c:w val="0.99537037037037035"/>
          <c:h val="0.731054583324537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Мировой рейтинг 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Лист1!$A$2:$A$5</c:f>
              <c:strCache>
                <c:ptCount val="3"/>
                <c:pt idx="0">
                  <c:v>Duracell</c:v>
                </c:pt>
                <c:pt idx="1">
                  <c:v>Varta</c:v>
                </c:pt>
                <c:pt idx="2">
                  <c:v>Panasonic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3"/>
        <c:delete val="1"/>
      </c:legendEntry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layout/>
      <c:txPr>
        <a:bodyPr/>
        <a:lstStyle/>
        <a:p>
          <a:pPr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0092592592592591E-2"/>
          <c:y val="0.30127671541057388"/>
          <c:w val="0.88194444444444464"/>
          <c:h val="0.649231971003624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Популярность батареек в нашем классе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Лист1!$A$2:$A$5</c:f>
              <c:strCache>
                <c:ptCount val="3"/>
                <c:pt idx="0">
                  <c:v>Duracell</c:v>
                </c:pt>
                <c:pt idx="1">
                  <c:v>Varta</c:v>
                </c:pt>
                <c:pt idx="2">
                  <c:v>Panasonic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3"/>
        <c:delete val="1"/>
      </c:legendEntry>
      <c:layout/>
      <c:txPr>
        <a:bodyPr/>
        <a:lstStyle/>
        <a:p>
          <a:pPr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79C778-D523-403F-A11F-32F2F20A03BA}" type="datetimeFigureOut">
              <a:rPr lang="ru-RU" smtClean="0"/>
              <a:t>21.04.2010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92E9ED0-80BA-4416-BEC9-8B9AB05349D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60;&#1080;&#1079;&#1080;&#1082;&#1072;\MVI_0941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cap="none" dirty="0" smtClean="0">
                <a:ln/>
                <a:solidFill>
                  <a:schemeClr val="accent3"/>
                </a:solidFill>
                <a:effectLst/>
              </a:rPr>
              <a:t>«Электрический ток</a:t>
            </a:r>
            <a:br>
              <a:rPr lang="ru-RU" sz="4800" cap="none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800" cap="none" dirty="0" smtClean="0">
                <a:ln/>
                <a:solidFill>
                  <a:schemeClr val="accent3"/>
                </a:solidFill>
                <a:effectLst/>
              </a:rPr>
              <a:t>в жидких проводниках»</a:t>
            </a:r>
            <a:r>
              <a:rPr lang="ru-RU" cap="none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cap="none" dirty="0" smtClean="0">
                <a:ln/>
                <a:solidFill>
                  <a:schemeClr val="accent3"/>
                </a:solidFill>
                <a:effectLst/>
              </a:rPr>
            </a:br>
            <a:endParaRPr lang="ru-RU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Научно-исследовательская работа</a:t>
            </a:r>
          </a:p>
          <a:p>
            <a:r>
              <a:rPr lang="ru-RU" dirty="0" smtClean="0"/>
              <a:t> по физике на тему: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аучка по физике\Изображения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26613" cy="536253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аучка по физике\Изображения\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19542" cy="5026368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Научка по физике\Изображения\4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64" y="1714464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''Мои рисунки''\Др. изображения\o8ode-mo-relic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6456735" cy="3679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143380"/>
            <a:ext cx="6929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Молекулы тяжелой воды</a:t>
            </a:r>
            <a:endParaRPr lang="ru-RU" sz="44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___________1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57488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Мои документы\Мои рисунки\_________5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357430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14744" y="714356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Радужное хроматирование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_________5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04766" cy="346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Мои документы\Мои рисунки\_________5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928670"/>
            <a:ext cx="3930015" cy="435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-151818" y="5383098"/>
            <a:ext cx="63870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Блестящее белое и голубое хроматирование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Научка по физике\Изображения\1217186396foto1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76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Научка по физике\Изображения\13780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450" y="3259255"/>
            <a:ext cx="4781550" cy="359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Study\Научные работы, проекты, рефераты\День науки в школе\150CANON\Новая папка\IMG_09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38725" cy="377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Study\Научные работы, проекты, рефераты\День науки в школе\150CANON\Новая папка\IMG_09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0" y="2980592"/>
            <a:ext cx="4667250" cy="3877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000504"/>
            <a:ext cx="43576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Меднение стальной пластинки с помощью «кисти» провода, когда между пластинкой и кистью слой электролита.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4869192"/>
          </a:xfrm>
        </p:spPr>
        <p:txBody>
          <a:bodyPr>
            <a:norm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Актуальность выбранной темы</a:t>
            </a: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Study\Научные работы, проекты, рефераты\День науки в школе\150CANON\Новая папка\IMG_09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5940425" cy="493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53578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Меднение стальных ножниц, а затем неудачная попытка их никелирования ввиду отсутствия никелевых электродов.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Study\Научные работы, проекты, рефераты\День науки в школе\150CANON\Новая папка\IMG_0928.JPG"/>
          <p:cNvPicPr/>
          <p:nvPr/>
        </p:nvPicPr>
        <p:blipFill>
          <a:blip r:embed="rId2" cstate="print"/>
          <a:srcRect l="10102" t="12393" r="14377" b="16667"/>
          <a:stretch>
            <a:fillRect/>
          </a:stretch>
        </p:blipFill>
        <p:spPr bwMode="auto">
          <a:xfrm>
            <a:off x="0" y="0"/>
            <a:ext cx="4067175" cy="28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Study\Научные работы, проекты, рефераты\День науки в школе\150CANON\Новая папка\IMG_09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404208"/>
            <a:ext cx="5940425" cy="445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3395963"/>
            <a:ext cx="30003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Заготовка из воска для опыта по гальванопластике.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714844" y="0"/>
            <a:ext cx="44291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по гальванопластике. Заготовка с нашими инициалами, посыпанная электропроводящим порошком графитом, подвешена на медных проволочках в растворе медного купороса.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Цели и задачи</a:t>
            </a:r>
            <a:b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572428" cy="578647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</a:p>
          <a:p>
            <a:pPr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выяснение природы электрического тока в жидких проводниках и рассмотрение его применения на практике.</a:t>
            </a:r>
          </a:p>
          <a:p>
            <a:pPr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Поставленная цель потребовала решения ряда взаимосвязанных задач: 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изучение механизма электрического тока в жидких проводниках;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рассмотрение открытия явления электролиза;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ознакомление с краткими биографиями ученых, участвующих в исследовании этого процесса;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сравнение первых гальванических элементов с современными батарейками ведущих фирм мира;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сравнение батареек ведущих фирм мира между собой;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изучение применения электролиза (тяжёлая вода, получение металлов, гальваническое производство);</a:t>
            </a:r>
          </a:p>
          <a:p>
            <a:pPr>
              <a:lnSpc>
                <a:spcPct val="170000"/>
              </a:lnSpc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проведение экспериментов в домашних условиях с использованием процесса электролиза, создание инструкции.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VI_094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иджи Гальван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28860" cy="3000372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3143248"/>
            <a:ext cx="21407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Луиджи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Гальвани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теж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5795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теж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00892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ессандро Вольта (1745-1827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669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-642974" y="3429000"/>
            <a:ext cx="33370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Алессандро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Вольта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Научка по физике\Изображения\b15_009-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285860"/>
            <a:ext cx="3791644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Научка по физике\Изображения\b15_008-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0"/>
            <a:ext cx="43576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</TotalTime>
  <Words>199</Words>
  <Application>Microsoft Office PowerPoint</Application>
  <PresentationFormat>Экран (4:3)</PresentationFormat>
  <Paragraphs>27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«Электрический ток в жидких проводниках» </vt:lpstr>
      <vt:lpstr>Актуальность выбранной темы </vt:lpstr>
      <vt:lpstr>Цели и задачи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«Электрический ток в жидких проводниках»</dc:title>
  <dc:creator>MuToxoHDpu_ya</dc:creator>
  <cp:lastModifiedBy>MuToxoHDpu_ya</cp:lastModifiedBy>
  <cp:revision>5</cp:revision>
  <dcterms:created xsi:type="dcterms:W3CDTF">2010-04-21T03:23:07Z</dcterms:created>
  <dcterms:modified xsi:type="dcterms:W3CDTF">2010-04-21T04:04:49Z</dcterms:modified>
</cp:coreProperties>
</file>