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65" r:id="rId2"/>
    <p:sldId id="270" r:id="rId3"/>
    <p:sldId id="271" r:id="rId4"/>
    <p:sldId id="267" r:id="rId5"/>
    <p:sldId id="268" r:id="rId6"/>
    <p:sldId id="266" r:id="rId7"/>
    <p:sldId id="269" r:id="rId8"/>
    <p:sldId id="272" r:id="rId9"/>
    <p:sldId id="273" r:id="rId10"/>
    <p:sldId id="274" r:id="rId11"/>
    <p:sldId id="275" r:id="rId12"/>
    <p:sldId id="27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33CC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title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Религиозный состав</c:v>
                </c:pt>
              </c:strCache>
            </c:strRef>
          </c:tx>
          <c:dLbls>
            <c:dLblPos val="inEnd"/>
            <c:showVal val="1"/>
          </c:dLbls>
          <c:cat>
            <c:strRef>
              <c:f>Лист1!$A$2:$A$5</c:f>
              <c:strCache>
                <c:ptCount val="3"/>
                <c:pt idx="0">
                  <c:v>Католики</c:v>
                </c:pt>
                <c:pt idx="1">
                  <c:v>Протестанты</c:v>
                </c:pt>
                <c:pt idx="2">
                  <c:v>Остальные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0.76000000000000012</c:v>
                </c:pt>
                <c:pt idx="1">
                  <c:v>7.0000000000000021E-2</c:v>
                </c:pt>
                <c:pt idx="2">
                  <c:v>0.17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b"/>
      <c:layout/>
    </c:legend>
    <c:plotVisOnly val="1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FC2E13-E96C-4E7C-8D68-9059DD6226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3D6353-C422-4BAD-AA96-EA95D39741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64745-2B06-4DA5-91E4-5271E6E3E8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F62CF-F2DA-4CFA-9FC2-4C7E53BC1D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72552A-1EFB-41AA-AE63-7647CF8794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BF391-BB9A-4B79-BBA4-92949CD9A8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C11D73-7B26-4074-92FF-3918D76549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BE451C-85BC-40E1-8B62-B40BCCAD37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5B6FCD-1810-418D-A85F-C4C3F3FB7B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7CD366-A2D9-484A-B9F7-4D8DF78E3D1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76C4AF-DB6F-445D-AAE8-E17C53B4F3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8CFC2E13-E96C-4E7C-8D68-9059DD6226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24.pn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533400"/>
            <a:ext cx="82296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</a:rPr>
              <a:t>ЛИХТЕНШТЕЙН</a:t>
            </a:r>
            <a:endParaRPr lang="ru-RU" sz="8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4572000" cy="48013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Кня́жество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Лихтенште́йн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(нем.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Fürstentum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Liechtenstein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) — карликовое (160 км²) государство в Центральной Европе. </a:t>
            </a: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Название страны происходит от правящей династии Лихтенштейн. Столица — город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Вадуц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Лихтенштейн граничит с Австрией на востоке и Швейцарией на западе, его территория полностью окружена территориями этих государств.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057400"/>
            <a:ext cx="3810000" cy="412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851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5000" y="228600"/>
            <a:ext cx="533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Религия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24000" y="1143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 l="3906" t="56250" r="48438" b="12500"/>
          <a:stretch>
            <a:fillRect/>
          </a:stretch>
        </p:blipFill>
        <p:spPr bwMode="auto">
          <a:xfrm>
            <a:off x="533400" y="504680"/>
            <a:ext cx="8229600" cy="404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428480"/>
            <a:ext cx="3962400" cy="591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609600"/>
            <a:ext cx="4038600" cy="6047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7"/>
          <a:srcRect l="4687" t="56250" r="48438" b="12500"/>
          <a:stretch>
            <a:fillRect/>
          </a:stretch>
        </p:blipFill>
        <p:spPr bwMode="auto">
          <a:xfrm>
            <a:off x="990600" y="2590800"/>
            <a:ext cx="78486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1578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3810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Архитектура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219200"/>
            <a:ext cx="799918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676400"/>
            <a:ext cx="7239000" cy="48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37642"/>
            <a:ext cx="8458200" cy="56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8200" y="1295400"/>
            <a:ext cx="805469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" y="533400"/>
            <a:ext cx="782456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6400" y="228600"/>
            <a:ext cx="724922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2000" y="990600"/>
            <a:ext cx="7824564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2000" y="533400"/>
            <a:ext cx="805469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11"/>
          <a:srcRect l="4687" t="57292" r="48438" b="12500"/>
          <a:stretch>
            <a:fillRect/>
          </a:stretch>
        </p:blipFill>
        <p:spPr bwMode="auto">
          <a:xfrm>
            <a:off x="685800" y="1600200"/>
            <a:ext cx="7945821" cy="384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44843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676400"/>
            <a:ext cx="571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внимание!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6047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304800"/>
            <a:ext cx="617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Государственная символика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5240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09600" y="3505200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Флаг Лихтенштейна первоначально состоял из двух горизонтально расположенных полос желтого и красного родовых цветов правящей династии. С XIX века национальный флаг стал сине-красным. Перемена связана с традиционной расцветкой одежды придворных и слуг княжеского двора. Синий цвет символизирует синеву неба над страной, красный — яркие закаты солнца в горах Лихтенштейна.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5240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3999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0" y="228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Герб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371600"/>
            <a:ext cx="5257800" cy="48013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Герб княжеского дома Лихтенштейн также используется в качестве национального герба. Правом его использования обладают только члены княжеского дома и представители государственных властей. Правительство может разрешать частное использование герба, если это находится в интересах государства. Герб — это история княжеского дома в символах, представляющих различные области Европы, с которыми Лихтенштейн исторически связан посредством завоеваний или династических браков.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905000"/>
            <a:ext cx="2971800" cy="3581019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24579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228600"/>
            <a:ext cx="670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Административное деление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2057400"/>
            <a:ext cx="746760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Лихтенштейн состоит из двух исторически сложившихся административных частей: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Оберланд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(Верхний Лихтенштейн) с центром в городе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Вадуц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и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Унтерланд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(Нижний Лихтенштейн) с центром в городе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Шелленберг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Княжество Лихтенштейн разделено на 11 коммун. Коммуны главным образом состоят из единственного города. Пять коммун находятся в пределах избирательного округа Нижний Лихтенштейн, оставшиеся шесть относятся к Верхнему Лихтенштейну.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2327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381000"/>
            <a:ext cx="723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Географические данные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2286000"/>
            <a:ext cx="7772400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Княжество находится в отрогах Альп, самая высокая точка — гора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Граузпитц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(2 599 м). По западной части страны протекает одна из крупнейших рек Западной Европы — Рейн.</a:t>
            </a:r>
          </a:p>
          <a:p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Климат умеренный, осадков 700—1 200 мм в год.</a:t>
            </a:r>
          </a:p>
          <a:p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Около четверти территории покрыто лесами (ель, бук, дуб); в горах — субальпийские и альпийские луга.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57200"/>
            <a:ext cx="8364812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81000" y="609600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Замок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Вадуц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возвышающийся над столицей Лихтенштейна.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92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2860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Политическая структура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2057400"/>
            <a:ext cx="8229600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Лихтенштейн — конституционная монархия.</a:t>
            </a:r>
          </a:p>
          <a:p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Глава государства — князь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Ханс-Адам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II, который вступил на престол 13 ноября 1989 года. Князь осуществляет управление государством, визирует принимаемые ландтагом (парламентом) законодательные акты, представляет Лихтенштейн во взаимоотношениях с другими государствами, назначает государственных служащих, обладает правом помилования.</a:t>
            </a:r>
          </a:p>
          <a:p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Законодательный орган — ландтаг, который состоит из 25 депутатов, избираемых прямым тайным голосованием по системе пропорционального представительства (15 депутатов от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Оберланда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и 10 депутатов от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Унтерланда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) сроком на 4 года.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7593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4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Экономика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600200"/>
            <a:ext cx="7772400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Преимущества: стабильность и таможенный союз с Швейцарией сделали Лихтенштейн налоговым оазисом; стабильный банковский сектор не обязан подчиняться законам ЕС.</a:t>
            </a: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Диверсифицированная промышленность: химия, мебель, материалы для электротехники, строительство и высокоточное машиностроение являются процветающими отраслями.</a:t>
            </a:r>
          </a:p>
          <a:p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Первое место в мире по уровню доходов населения (в 2004 году — $50 000 на человека в год).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 l="14844" t="47917" r="25781" b="25000"/>
          <a:stretch>
            <a:fillRect/>
          </a:stretch>
        </p:blipFill>
        <p:spPr bwMode="auto">
          <a:xfrm>
            <a:off x="457200" y="3657600"/>
            <a:ext cx="8241323" cy="28194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 l="14063" t="42708" r="41406" b="28125"/>
          <a:stretch>
            <a:fillRect/>
          </a:stretch>
        </p:blipFill>
        <p:spPr bwMode="auto">
          <a:xfrm>
            <a:off x="1447800" y="304800"/>
            <a:ext cx="6204857" cy="30480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 advTm="43234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676400"/>
            <a:ext cx="7696200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Эта уникальная европейская страна, занимающая на карте меньше места, чем многие столицы других стран, тем не менее имеет уникальную историю и своеобразные природные условия. Даже на столь крохотной территории можно обнаружить три достаточно различающихся между собой по природе и рельефу географических области - плодородную долину Рейна на западе, район альпийской складчатости на юго-востоке и живописную северную низменность.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304800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Природа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408458"/>
            <a:ext cx="7924800" cy="417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533400"/>
            <a:ext cx="7239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63800" y="533400"/>
            <a:ext cx="629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1219200"/>
            <a:ext cx="7134161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2000" y="838200"/>
            <a:ext cx="7738263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0600" y="990600"/>
            <a:ext cx="715330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9"/>
          <a:srcRect l="4687" t="45833" r="48438" b="13542"/>
          <a:stretch>
            <a:fillRect/>
          </a:stretch>
        </p:blipFill>
        <p:spPr bwMode="auto">
          <a:xfrm>
            <a:off x="304799" y="304800"/>
            <a:ext cx="8557847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43468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228600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Вадуц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447800"/>
            <a:ext cx="7848600" cy="42473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Столица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Вадуц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- древний город с богатой историей. Веками князья Лихтенштейна вели борьбу за независимость своей крохотной страны, веками строились здесь оборонительные сооружения и крепкие дома из дикого камня. Поэтому в столице сосредоточена значительная часть достопримечательностей страны. Обязательно стоит посетить "старый город" между улицами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Штадтле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и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Олештрассе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княжеский замок (IX в., доступ ограничен), готическую Капеллу (XV в.), старую гостиницу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Гастхоф-Лёвен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(1388 г., работает до сих пор) с принадлежащим ей виноградником, Винный завод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Вадуца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славящийся как своими винами, так и архитектурой своих корпусов и разбитым вокруг парком.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5578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6|7.8|2|4.1|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7|5.1|5.9|6.2|4.8|4.7|3.5|5.2|3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4|11|6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|15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4|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9|14.6|8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3|14.9|3.7|3.1|2.6|3.9|3.2|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3"/>
</p:tagLst>
</file>

<file path=ppt/theme/theme1.xml><?xml version="1.0" encoding="utf-8"?>
<a:theme xmlns:a="http://schemas.openxmlformats.org/drawingml/2006/main" name="MS_RU_blue_Universal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10271171</Template>
  <TotalTime>300</TotalTime>
  <Words>638</Words>
  <Application>Microsoft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MS_RU_blue_Universal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{PeremenkA}</cp:lastModifiedBy>
  <cp:revision>57</cp:revision>
  <cp:lastPrinted>1601-01-01T00:00:00Z</cp:lastPrinted>
  <dcterms:created xsi:type="dcterms:W3CDTF">1601-01-01T00:00:00Z</dcterms:created>
  <dcterms:modified xsi:type="dcterms:W3CDTF">2009-05-06T15:59:17Z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